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07" r:id="rId2"/>
    <p:sldId id="311" r:id="rId3"/>
    <p:sldId id="310" r:id="rId4"/>
    <p:sldId id="261" r:id="rId5"/>
    <p:sldId id="293" r:id="rId6"/>
    <p:sldId id="315" r:id="rId7"/>
    <p:sldId id="305" r:id="rId8"/>
    <p:sldId id="294" r:id="rId9"/>
    <p:sldId id="306" r:id="rId10"/>
    <p:sldId id="317" r:id="rId11"/>
    <p:sldId id="301" r:id="rId12"/>
    <p:sldId id="314" r:id="rId13"/>
    <p:sldId id="318" r:id="rId14"/>
    <p:sldId id="319" r:id="rId15"/>
    <p:sldId id="316" r:id="rId16"/>
  </p:sldIdLst>
  <p:sldSz cx="9144000" cy="6858000" type="screen4x3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łowski Marcin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622"/>
    <a:srgbClr val="DADADA"/>
    <a:srgbClr val="FFED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8ECB5-4144-4EC9-B4CC-40E4CBBE4936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16654-A377-4BC7-B2F2-80D452834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35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C2D9A7-1780-403D-AF0D-8CF9C4C82B19}" type="datetime1">
              <a:rPr lang="pl-PL" smtClean="0"/>
              <a:t>2017-12-11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1218-2A36-4352-8FAA-C1C6CA4BFABE}" type="datetime1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FA40-BC02-47FE-BF96-0A24FB7198F8}" type="datetime1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4E282C-7E84-4190-9A5A-42FCAC7E8755}" type="datetime1">
              <a:rPr lang="pl-PL" smtClean="0"/>
              <a:t>2017-12-11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2A5EE6-3A7B-49C4-B826-C3A15175A177}" type="datetime1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797-17F9-47A6-BADB-4D1470C18D87}" type="datetime1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C70A-64CD-49E4-A665-BBE5D6E331B1}" type="datetime1">
              <a:rPr lang="pl-PL" smtClean="0"/>
              <a:t>2017-12-11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430B7-9D09-4975-ADD0-9B67C7CDF154}" type="datetime1">
              <a:rPr lang="pl-PL" smtClean="0"/>
              <a:t>2017-12-11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348-3768-45B4-8FD3-DC828555C025}" type="datetime1">
              <a:rPr lang="pl-PL" smtClean="0"/>
              <a:t>2017-12-11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D5AAFF-2292-4EE6-BA45-B8CDFCC2E8B2}" type="datetime1">
              <a:rPr lang="pl-PL" smtClean="0"/>
              <a:t>2017-12-11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F5C93B-FE55-4DD0-81E6-E5E90F97A238}" type="datetime1">
              <a:rPr lang="pl-PL" smtClean="0"/>
              <a:t>2017-12-11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l-PL" smtClean="0"/>
              <a:t>Komenda Główna Państwowej Straży Pożarnej</a:t>
            </a: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40685E-45F5-457A-9EC6-89D315A21CAD}" type="datetime1">
              <a:rPr lang="pl-PL" smtClean="0"/>
              <a:t>2017-12-11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Komenda Główna Państwowej Straży Pożarnej</a:t>
            </a:r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134921-2009-48AA-8AAC-CC74404323F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1</a:t>
            </a:fld>
            <a:endParaRPr lang="pl-PL"/>
          </a:p>
        </p:txBody>
      </p:sp>
      <p:pic>
        <p:nvPicPr>
          <p:cNvPr id="1026" name="Picture 2" descr="http://www.osieck.pl/_portals_/archiwum2015.osieck.pl/CKFiles/logo_kampani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92759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21339"/>
            <a:ext cx="7467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Czujka tlenku węgla</a:t>
            </a:r>
            <a:endParaRPr lang="pl-PL" sz="3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1026" name="Picture 2" descr="Znalezione obrazy dla zapytania czujka węg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364339"/>
            <a:ext cx="3384376" cy="213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czujka węg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2480802" cy="24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czujka węg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76003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7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9392"/>
            <a:ext cx="7392131" cy="2083464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7" y="2531892"/>
            <a:ext cx="2376264" cy="1680085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B8F3C3-F64B-45D3-B17A-281E4646540E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563491" y="678810"/>
            <a:ext cx="440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Jeśli zauważyłeś pożar</a:t>
            </a:r>
            <a:endParaRPr lang="pl-PL" sz="3600" b="1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55576" y="5568374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dirty="0" smtClean="0"/>
          </a:p>
          <a:p>
            <a:pPr algn="r"/>
            <a:r>
              <a:rPr lang="pl-PL" sz="2400" b="1" dirty="0" smtClean="0">
                <a:solidFill>
                  <a:srgbClr val="BE1622"/>
                </a:solidFill>
              </a:rPr>
              <a:t>Nie rozłączaj się pierwszy! </a:t>
            </a:r>
            <a:endParaRPr lang="pl-PL" sz="2400" dirty="0">
              <a:solidFill>
                <a:srgbClr val="BE162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5712616" cy="37570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850106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ZASADY POWIADOMIENIA STRAŻY POŻARNEJ</a:t>
            </a:r>
            <a:endParaRPr lang="pl-PL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03648" y="1421850"/>
            <a:ext cx="5831106" cy="35633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się stało?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Gdzie się stało?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Rodzaj obiektu?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Ilość osób zagrożonych?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Dane zgłaszającego?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peracyjna Michal\AppData\Local\Microsoft\Windows\Temporary Internet Files\Content.IE5\248ZVZN9\phone-145935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15616" y="4202659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</a:t>
            </a:r>
            <a:endParaRPr lang="pl-PL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15616" y="499814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13</a:t>
            </a:fld>
            <a:endParaRPr lang="pl-PL"/>
          </a:p>
        </p:txBody>
      </p:sp>
      <p:pic>
        <p:nvPicPr>
          <p:cNvPr id="2050" name="Picture 2" descr="http://www.jezioro.zegrzynskie.pl/img/artykuly/1/2013_01/3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60" y="3190"/>
            <a:ext cx="46958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2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14</a:t>
            </a:fld>
            <a:endParaRPr lang="pl-PL"/>
          </a:p>
        </p:txBody>
      </p:sp>
      <p:pic>
        <p:nvPicPr>
          <p:cNvPr id="1026" name="Picture 2" descr="Znalezione obrazy dla zapytania zakaz u&amp;zdot;ywania pet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zakaz u&amp;zdot;ywania pet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62711"/>
            <a:ext cx="3600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5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15</a:t>
            </a:fld>
            <a:endParaRPr lang="pl-PL"/>
          </a:p>
        </p:txBody>
      </p:sp>
      <p:pic>
        <p:nvPicPr>
          <p:cNvPr id="1026" name="Picture 2" descr="Kalendarz KG PSP na rok 2018 – pierwsza st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407"/>
            <a:ext cx="4502962" cy="66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lendarz KG PSP na rok 2018 – druga str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63" y="260648"/>
            <a:ext cx="4371231" cy="63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2</a:t>
            </a:fld>
            <a:endParaRPr lang="pl-PL"/>
          </a:p>
        </p:txBody>
      </p:sp>
      <p:pic>
        <p:nvPicPr>
          <p:cNvPr id="4098" name="Picture 2" descr="Znalezione obrazy dla zapytania czad i ogień obudź czujnoś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1"/>
            <a:ext cx="7599191" cy="46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3</a:t>
            </a:fld>
            <a:endParaRPr lang="pl-PL"/>
          </a:p>
        </p:txBody>
      </p:sp>
      <p:pic>
        <p:nvPicPr>
          <p:cNvPr id="3074" name="Picture 2" descr="Znalezione obrazy dla zapytania skąd bierze sie cz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" y="-93559"/>
            <a:ext cx="7848872" cy="1905165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67600" cy="11430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	W ubiegłym roku w Polsce</a:t>
            </a:r>
            <a:endParaRPr lang="pl-PL" sz="3600" b="1" dirty="0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128736" y="1916832"/>
            <a:ext cx="8619728" cy="515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90700" indent="-1790700" algn="just">
              <a:buNone/>
            </a:pPr>
            <a:r>
              <a:rPr lang="pl-PL" altLang="pl-PL" sz="5400" b="1" dirty="0">
                <a:solidFill>
                  <a:srgbClr val="BE1622"/>
                </a:solidFill>
                <a:latin typeface="+mn-lt"/>
              </a:rPr>
              <a:t> </a:t>
            </a:r>
            <a:r>
              <a:rPr lang="pl-PL" altLang="pl-PL" sz="5400" b="1" dirty="0" smtClean="0">
                <a:solidFill>
                  <a:srgbClr val="BE1622"/>
                </a:solidFill>
                <a:latin typeface="+mn-lt"/>
              </a:rPr>
              <a:t> 	7414	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osób trafiło </a:t>
            </a:r>
            <a:r>
              <a:rPr lang="pl-PL" altLang="pl-PL" dirty="0">
                <a:solidFill>
                  <a:schemeClr val="tx1"/>
                </a:solidFill>
                <a:latin typeface="+mn-lt"/>
              </a:rPr>
              <a:t>do szpitala 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w wyniku pożarów i zatrucia tlenkiem węgla</a:t>
            </a:r>
            <a:br>
              <a:rPr lang="pl-PL" altLang="pl-PL" dirty="0" smtClean="0">
                <a:solidFill>
                  <a:schemeClr val="tx1"/>
                </a:solidFill>
                <a:latin typeface="+mn-lt"/>
              </a:rPr>
            </a:br>
            <a:endParaRPr lang="pl-PL" altLang="pl-PL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pl-PL" altLang="pl-PL" sz="5400" b="1" dirty="0" smtClean="0">
                <a:solidFill>
                  <a:srgbClr val="BE1622"/>
                </a:solidFill>
                <a:latin typeface="+mn-lt"/>
              </a:rPr>
              <a:t>    			512	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osób zginęło </a:t>
            </a:r>
            <a:r>
              <a:rPr lang="pl-PL" altLang="pl-PL" dirty="0">
                <a:solidFill>
                  <a:schemeClr val="tx1"/>
                </a:solidFill>
                <a:latin typeface="+mn-lt"/>
              </a:rPr>
              <a:t>w 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pożarach</a:t>
            </a:r>
            <a:r>
              <a:rPr lang="pl-PL" altLang="pl-PL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altLang="pl-PL" sz="3600" dirty="0" smtClean="0">
                <a:solidFill>
                  <a:schemeClr val="tx1"/>
                </a:solidFill>
                <a:latin typeface="+mn-lt"/>
              </a:rPr>
            </a:br>
            <a:endParaRPr lang="pl-PL" altLang="pl-PL" b="1" dirty="0" smtClean="0">
              <a:solidFill>
                <a:schemeClr val="tx1"/>
              </a:solidFill>
              <a:latin typeface="+mn-lt"/>
            </a:endParaRPr>
          </a:p>
          <a:p>
            <a:pPr marL="0" indent="0" eaLnBrk="1" hangingPunct="1">
              <a:buNone/>
            </a:pPr>
            <a:r>
              <a:rPr lang="pl-PL" altLang="pl-PL" sz="5400" b="1" dirty="0" smtClean="0">
                <a:solidFill>
                  <a:srgbClr val="BE1622"/>
                </a:solidFill>
                <a:latin typeface="+mn-lt"/>
              </a:rPr>
              <a:t>      		50	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osób zmarło </a:t>
            </a:r>
            <a:r>
              <a:rPr lang="pl-PL" altLang="pl-PL" dirty="0">
                <a:solidFill>
                  <a:schemeClr val="tx1"/>
                </a:solidFill>
                <a:latin typeface="+mn-lt"/>
              </a:rPr>
              <a:t>w wyniku </a:t>
            </a:r>
            <a:r>
              <a:rPr lang="pl-PL" altLang="pl-PL" dirty="0" smtClean="0">
                <a:solidFill>
                  <a:schemeClr val="tx1"/>
                </a:solidFill>
                <a:latin typeface="+mn-lt"/>
              </a:rPr>
              <a:t>zatrucia 							tlenkiem </a:t>
            </a:r>
            <a:r>
              <a:rPr lang="pl-PL" altLang="pl-PL" dirty="0">
                <a:solidFill>
                  <a:schemeClr val="tx1"/>
                </a:solidFill>
                <a:latin typeface="+mn-lt"/>
              </a:rPr>
              <a:t>węgla</a:t>
            </a:r>
          </a:p>
          <a:p>
            <a:pPr eaLnBrk="1" hangingPunct="1"/>
            <a:endParaRPr lang="pl-PL" altLang="pl-P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DB430BA-278F-474D-BCD1-7F4741151031}" type="slidenum">
              <a:rPr lang="pl-PL">
                <a:solidFill>
                  <a:srgbClr val="000000">
                    <a:shade val="50000"/>
                  </a:srgbClr>
                </a:solidFill>
              </a:rPr>
              <a:pPr>
                <a:defRPr/>
              </a:pPr>
              <a:t>4</a:t>
            </a:fld>
            <a:endParaRPr lang="pl-PL" dirty="0">
              <a:solidFill>
                <a:srgbClr val="000000">
                  <a:shade val="50000"/>
                </a:srgbClr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" y="-128384"/>
            <a:ext cx="8208912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8072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Skąd się bierze czad </a:t>
            </a:r>
            <a:r>
              <a:rPr lang="pl-PL" sz="3600" b="1" dirty="0" smtClean="0"/>
              <a:t>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61898" y="1776781"/>
            <a:ext cx="7560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sz="3200" dirty="0" smtClean="0"/>
              <a:t>Tlenek </a:t>
            </a:r>
            <a:r>
              <a:rPr lang="pl-PL" sz="3200" dirty="0"/>
              <a:t>węgla, </a:t>
            </a:r>
            <a:r>
              <a:rPr lang="pl-PL" sz="3200" dirty="0" smtClean="0"/>
              <a:t>potocznie </a:t>
            </a:r>
            <a:r>
              <a:rPr lang="pl-PL" sz="3200" b="1" dirty="0" smtClean="0">
                <a:solidFill>
                  <a:srgbClr val="BE1622"/>
                </a:solidFill>
              </a:rPr>
              <a:t>czad</a:t>
            </a:r>
            <a:r>
              <a:rPr lang="pl-PL" sz="3200" dirty="0"/>
              <a:t>, powstaje </a:t>
            </a:r>
            <a:r>
              <a:rPr lang="pl-PL" sz="3200" dirty="0" smtClean="0"/>
              <a:t>przy niepełnym spalaniu materiałów palnych. </a:t>
            </a:r>
          </a:p>
          <a:p>
            <a:pPr marL="0" indent="0" algn="just">
              <a:buNone/>
            </a:pPr>
            <a:endParaRPr lang="pl-PL" sz="3200" dirty="0" smtClean="0"/>
          </a:p>
          <a:p>
            <a:pPr marL="0" indent="0" algn="just">
              <a:buNone/>
            </a:pPr>
            <a:r>
              <a:rPr lang="pl-PL" sz="3200" dirty="0" smtClean="0"/>
              <a:t>Proces ten zachodzi przy niedostatku </a:t>
            </a:r>
            <a:r>
              <a:rPr lang="pl-PL" sz="3200" dirty="0"/>
              <a:t>tlenu  </a:t>
            </a:r>
            <a:r>
              <a:rPr lang="pl-PL" sz="3200" dirty="0" smtClean="0"/>
              <a:t>w otaczającej </a:t>
            </a:r>
            <a:r>
              <a:rPr lang="pl-PL" sz="3200" dirty="0"/>
              <a:t>atmosferze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5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6</a:t>
            </a:fld>
            <a:endParaRPr lang="pl-PL"/>
          </a:p>
        </p:txBody>
      </p:sp>
      <p:pic>
        <p:nvPicPr>
          <p:cNvPr id="6146" name="Picture 2" descr="http://www.supermarketstrazacki.pl/uploads/zrodla_tlenku_we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35221" cy="65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0" y="260648"/>
            <a:ext cx="8208912" cy="1905165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583326" y="641730"/>
            <a:ext cx="648072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Czad, dlaczego </a:t>
            </a:r>
            <a:r>
              <a:rPr lang="pl-PL" sz="3600" b="1" dirty="0"/>
              <a:t>jest tak niebezpieczny</a:t>
            </a:r>
            <a:r>
              <a:rPr lang="pl-PL" sz="3600" b="1" dirty="0" smtClean="0"/>
              <a:t>?</a:t>
            </a:r>
            <a:endParaRPr lang="pl-PL" sz="3600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66396" y="2043919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l-PL" sz="2800" dirty="0" smtClean="0"/>
              <a:t>jest </a:t>
            </a:r>
            <a:r>
              <a:rPr lang="pl-PL" sz="2800" dirty="0"/>
              <a:t>gazem </a:t>
            </a:r>
            <a:r>
              <a:rPr lang="pl-PL" sz="2800" b="1" dirty="0">
                <a:solidFill>
                  <a:srgbClr val="BE1622"/>
                </a:solidFill>
              </a:rPr>
              <a:t>niewyczuwalnym przez zmysły człowieka </a:t>
            </a:r>
            <a:r>
              <a:rPr lang="pl-PL" sz="2800" dirty="0"/>
              <a:t>(bezwonny, bezbarwny i pozbawiony smaku),</a:t>
            </a:r>
          </a:p>
          <a:p>
            <a:pPr algn="just"/>
            <a:r>
              <a:rPr lang="pl-PL" sz="2800" dirty="0"/>
              <a:t>blokuje dostęp tlenu do organizmu – </a:t>
            </a:r>
            <a:r>
              <a:rPr lang="pl-PL" sz="2800" dirty="0" smtClean="0"/>
              <a:t>wiąże się z hemoglobiną szybciej niż tlen, przy długotrwałym kontakcie powoduje  </a:t>
            </a:r>
            <a:r>
              <a:rPr lang="pl-PL" sz="2800" b="1" dirty="0" smtClean="0">
                <a:solidFill>
                  <a:srgbClr val="BE1622"/>
                </a:solidFill>
              </a:rPr>
              <a:t>śmierć </a:t>
            </a:r>
            <a:r>
              <a:rPr lang="pl-PL" sz="2800" b="1" dirty="0">
                <a:solidFill>
                  <a:srgbClr val="BE1622"/>
                </a:solidFill>
              </a:rPr>
              <a:t>przez </a:t>
            </a:r>
            <a:r>
              <a:rPr lang="pl-PL" sz="2800" b="1" dirty="0" smtClean="0">
                <a:solidFill>
                  <a:srgbClr val="BE1622"/>
                </a:solidFill>
              </a:rPr>
              <a:t>uduszenie. 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7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" y="-243408"/>
            <a:ext cx="7623138" cy="21485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02275" y="620688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Co jest główną przyczyną </a:t>
            </a:r>
            <a:r>
              <a:rPr lang="pl-PL" sz="3600" b="1" dirty="0" smtClean="0"/>
              <a:t>zatruć tlenkiem węgla?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42535" y="1934233"/>
            <a:ext cx="7848072" cy="15121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Głównym </a:t>
            </a:r>
            <a:r>
              <a:rPr lang="pl-PL" dirty="0"/>
              <a:t>źródłem zatruć w budynkach mieszkalnych jest </a:t>
            </a:r>
            <a:r>
              <a:rPr lang="pl-PL" b="1" dirty="0">
                <a:solidFill>
                  <a:srgbClr val="BE1622"/>
                </a:solidFill>
              </a:rPr>
              <a:t>niesprawność przewodów kominowych</a:t>
            </a:r>
            <a:r>
              <a:rPr lang="pl-PL" dirty="0"/>
              <a:t>: wentylacyjnych, spalinowych i dymowych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8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1832"/>
            <a:ext cx="5419328" cy="363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34921-2009-48AA-8AAC-CC74404323F7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2" y="0"/>
            <a:ext cx="6759526" cy="190516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5328592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Jak uniknąć zatrucia?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1" y="2060848"/>
            <a:ext cx="7776203" cy="1512167"/>
          </a:xfrm>
        </p:spPr>
        <p:txBody>
          <a:bodyPr>
            <a:noAutofit/>
          </a:bodyPr>
          <a:lstStyle/>
          <a:p>
            <a:pPr algn="just"/>
            <a:r>
              <a:rPr lang="pl-PL" sz="2700" b="1" dirty="0"/>
              <a:t>Nie bagatelizuj następujących </a:t>
            </a:r>
            <a:r>
              <a:rPr lang="pl-PL" sz="2700" b="1" dirty="0">
                <a:solidFill>
                  <a:srgbClr val="BE1622"/>
                </a:solidFill>
              </a:rPr>
              <a:t>objawów</a:t>
            </a:r>
            <a:r>
              <a:rPr lang="pl-PL" sz="2700" b="1" dirty="0"/>
              <a:t>: </a:t>
            </a:r>
            <a:r>
              <a:rPr lang="pl-PL" sz="2700" dirty="0"/>
              <a:t>duszności, bólów </a:t>
            </a:r>
            <a:r>
              <a:rPr lang="pl-PL" sz="2700" dirty="0" smtClean="0"/>
              <a:t>głowy</a:t>
            </a:r>
            <a:r>
              <a:rPr lang="pl-PL" sz="2700" dirty="0"/>
              <a:t>, nudności, </a:t>
            </a:r>
            <a:r>
              <a:rPr lang="pl-PL" sz="2700" dirty="0" smtClean="0"/>
              <a:t>osłabienia</a:t>
            </a:r>
            <a:r>
              <a:rPr lang="pl-PL" sz="2700" dirty="0"/>
              <a:t>, przyśpieszenia czynności </a:t>
            </a:r>
            <a:r>
              <a:rPr lang="pl-PL" sz="2700" dirty="0" smtClean="0"/>
              <a:t>serca, </a:t>
            </a:r>
            <a:r>
              <a:rPr lang="pl-PL" sz="2700" dirty="0"/>
              <a:t>ponieważ mogą być sygnałem, że </a:t>
            </a:r>
            <a:r>
              <a:rPr lang="pl-PL" sz="2700" dirty="0" smtClean="0"/>
              <a:t>ulegasz zatruciu czadem</a:t>
            </a:r>
            <a:r>
              <a:rPr lang="pl-PL" sz="2700" dirty="0"/>
              <a:t>. </a:t>
            </a:r>
            <a:endParaRPr lang="pl-PL" sz="2700" dirty="0" smtClean="0"/>
          </a:p>
          <a:p>
            <a:pPr algn="just"/>
            <a:r>
              <a:rPr lang="pl-PL" sz="2700" dirty="0" smtClean="0"/>
              <a:t>W </a:t>
            </a:r>
            <a:r>
              <a:rPr lang="pl-PL" sz="2700" dirty="0"/>
              <a:t>takiej sytuacji </a:t>
            </a:r>
            <a:r>
              <a:rPr lang="pl-PL" sz="2700" b="1" dirty="0">
                <a:solidFill>
                  <a:srgbClr val="BE1622"/>
                </a:solidFill>
              </a:rPr>
              <a:t>natychmiast przewietrz mieszkanie</a:t>
            </a:r>
            <a:r>
              <a:rPr lang="pl-PL" sz="2700" dirty="0"/>
              <a:t>, w którym się znajdujesz, wyjdź na zewnątrz, zadbaj o bezpieczeństwo swojej rodziny, wezwij straż pożarną i zasięgnij porady lekarskiej.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4921-2009-48AA-8AAC-CC74404323F7}" type="slidenum">
              <a:rPr lang="pl-PL" smtClean="0"/>
              <a:t>9</a:t>
            </a:fld>
            <a:endParaRPr lang="pl-PL"/>
          </a:p>
        </p:txBody>
      </p:sp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134921-2009-48AA-8AAC-CC74404323F7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6" y="5568374"/>
            <a:ext cx="777212" cy="1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685</TotalTime>
  <Words>194</Words>
  <Application>Microsoft Office PowerPoint</Application>
  <PresentationFormat>Pokaz na ekranie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Wykusz</vt:lpstr>
      <vt:lpstr>Prezentacja programu PowerPoint</vt:lpstr>
      <vt:lpstr>Prezentacja programu PowerPoint</vt:lpstr>
      <vt:lpstr>Prezentacja programu PowerPoint</vt:lpstr>
      <vt:lpstr> W ubiegłym roku w Polsce</vt:lpstr>
      <vt:lpstr>Skąd się bierze czad ?</vt:lpstr>
      <vt:lpstr>Prezentacja programu PowerPoint</vt:lpstr>
      <vt:lpstr>Czad, dlaczego jest tak niebezpieczny?</vt:lpstr>
      <vt:lpstr>Co jest główną przyczyną zatruć tlenkiem węgla?</vt:lpstr>
      <vt:lpstr>Jak uniknąć zatrucia?</vt:lpstr>
      <vt:lpstr>Czujka tlenku węgla</vt:lpstr>
      <vt:lpstr>Prezentacja programu PowerPoint</vt:lpstr>
      <vt:lpstr>ZASADY POWIADOMIENIA STRAŻY POŻARNEJ</vt:lpstr>
      <vt:lpstr>Prezentacja programu PowerPoint</vt:lpstr>
      <vt:lpstr>Prezentacja programu PowerPoint</vt:lpstr>
      <vt:lpstr>Prezentacja programu PowerPoint</vt:lpstr>
    </vt:vector>
  </TitlesOfParts>
  <Company>Komenda Glowna Panstwowej Strazy Pozarnej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CZAD i OGIEŃ  – OBUDŹ CZUJNOŚĆ</dc:title>
  <dc:creator>Małgorzata Romanowska</dc:creator>
  <cp:lastModifiedBy>Operacyjna Michal</cp:lastModifiedBy>
  <cp:revision>97</cp:revision>
  <cp:lastPrinted>2016-10-24T13:45:24Z</cp:lastPrinted>
  <dcterms:created xsi:type="dcterms:W3CDTF">2016-10-17T08:51:34Z</dcterms:created>
  <dcterms:modified xsi:type="dcterms:W3CDTF">2017-12-11T07:19:39Z</dcterms:modified>
</cp:coreProperties>
</file>